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262" r:id="rId3"/>
    <p:sldId id="263" r:id="rId4"/>
    <p:sldId id="264" r:id="rId5"/>
    <p:sldId id="265" r:id="rId6"/>
    <p:sldId id="266" r:id="rId7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1" clrIdx="0">
    <p:extLst>
      <p:ext uri="{19B8F6BF-5375-455C-9EA6-DF929625EA0E}">
        <p15:presenceInfo xmlns:p15="http://schemas.microsoft.com/office/powerpoint/2012/main" userId="Microsof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C40000"/>
    <a:srgbClr val="1D79B9"/>
    <a:srgbClr val="FFFFFF"/>
    <a:srgbClr val="16A4EB"/>
    <a:srgbClr val="66CCFF"/>
    <a:srgbClr val="154B8B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6" autoAdjust="0"/>
    <p:restoredTop sz="87900" autoAdjust="0"/>
  </p:normalViewPr>
  <p:slideViewPr>
    <p:cSldViewPr snapToGrid="0" snapToObjects="1">
      <p:cViewPr varScale="1">
        <p:scale>
          <a:sx n="122" d="100"/>
          <a:sy n="122" d="100"/>
        </p:scale>
        <p:origin x="51" y="2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5" d="100"/>
          <a:sy n="55" d="100"/>
        </p:scale>
        <p:origin x="-2880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4623C1-CB82-FF48-A9A0-B3320D103938}" type="datetimeFigureOut">
              <a:rPr lang="en-US" smtClean="0">
                <a:latin typeface="Cambria" panose="02040503050406030204" pitchFamily="18" charset="0"/>
              </a:rPr>
              <a:t>5/8/2023</a:t>
            </a:fld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0838E6-6FE2-F644-8382-BE36D38C1723}" type="slidenum">
              <a:rPr lang="en-US" smtClean="0">
                <a:latin typeface="Cambria" panose="02040503050406030204" pitchFamily="18" charset="0"/>
              </a:rPr>
              <a:t>‹#›</a:t>
            </a:fld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58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FF20BDB4-A634-0146-B950-357969DD7F17}" type="datetimeFigureOut">
              <a:rPr lang="en-US" smtClean="0"/>
              <a:pPr/>
              <a:t>5/8/2023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mbria" panose="02040503050406030204" pitchFamily="18" charset="0"/>
              </a:defRPr>
            </a:lvl1pPr>
          </a:lstStyle>
          <a:p>
            <a:fld id="{DD3E71E3-B5B5-2E4F-BD9B-ED54F74448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928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E71E3-B5B5-2E4F-BD9B-ED54F74448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070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E71E3-B5B5-2E4F-BD9B-ED54F74448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04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E71E3-B5B5-2E4F-BD9B-ED54F74448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E71E3-B5B5-2E4F-BD9B-ED54F74448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96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E71E3-B5B5-2E4F-BD9B-ED54F74448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4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3E71E3-B5B5-2E4F-BD9B-ED54F74448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3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58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38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68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71A4EA-E40F-2349-B600-BA9E176A2417}"/>
              </a:ext>
            </a:extLst>
          </p:cNvPr>
          <p:cNvGrpSpPr/>
          <p:nvPr userDrawn="1"/>
        </p:nvGrpSpPr>
        <p:grpSpPr>
          <a:xfrm flipH="1">
            <a:off x="7805803" y="0"/>
            <a:ext cx="1338197" cy="417496"/>
            <a:chOff x="0" y="4727188"/>
            <a:chExt cx="585216" cy="417496"/>
          </a:xfrm>
        </p:grpSpPr>
        <p:sp>
          <p:nvSpPr>
            <p:cNvPr id="3" name="Google Shape;754;p47">
              <a:extLst>
                <a:ext uri="{FF2B5EF4-FFF2-40B4-BE49-F238E27FC236}">
                  <a16:creationId xmlns:a16="http://schemas.microsoft.com/office/drawing/2014/main" id="{949AA040-57A3-D344-A912-9F6CE1B2FFB3}"/>
                </a:ext>
              </a:extLst>
            </p:cNvPr>
            <p:cNvSpPr/>
            <p:nvPr userDrawn="1"/>
          </p:nvSpPr>
          <p:spPr>
            <a:xfrm>
              <a:off x="0" y="4727188"/>
              <a:ext cx="232913" cy="417496"/>
            </a:xfrm>
            <a:prstGeom prst="rect">
              <a:avLst/>
            </a:prstGeom>
            <a:solidFill>
              <a:srgbClr val="C11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None/>
              </a:pPr>
              <a:endParaRPr sz="1200"/>
            </a:p>
          </p:txBody>
        </p:sp>
        <p:sp>
          <p:nvSpPr>
            <p:cNvPr id="4" name="Google Shape;754;p47">
              <a:extLst>
                <a:ext uri="{FF2B5EF4-FFF2-40B4-BE49-F238E27FC236}">
                  <a16:creationId xmlns:a16="http://schemas.microsoft.com/office/drawing/2014/main" id="{FC685C95-1D3D-A94B-835C-6405A1CE6936}"/>
                </a:ext>
              </a:extLst>
            </p:cNvPr>
            <p:cNvSpPr/>
            <p:nvPr userDrawn="1"/>
          </p:nvSpPr>
          <p:spPr>
            <a:xfrm>
              <a:off x="0" y="4727188"/>
              <a:ext cx="585216" cy="417496"/>
            </a:xfrm>
            <a:prstGeom prst="roundRect">
              <a:avLst>
                <a:gd name="adj" fmla="val 50000"/>
              </a:avLst>
            </a:prstGeom>
            <a:solidFill>
              <a:srgbClr val="C11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buNone/>
              </a:pPr>
              <a:endParaRPr sz="12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3A70EDB-1147-EB45-9A58-AA589E816E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218" y="101368"/>
            <a:ext cx="970352" cy="2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45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7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7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560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59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32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97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0CAA64A-E417-42FC-B9E0-9D61012C6871}"/>
              </a:ext>
            </a:extLst>
          </p:cNvPr>
          <p:cNvSpPr/>
          <p:nvPr userDrawn="1"/>
        </p:nvSpPr>
        <p:spPr>
          <a:xfrm>
            <a:off x="0" y="4797726"/>
            <a:ext cx="9144002" cy="342900"/>
          </a:xfrm>
          <a:prstGeom prst="rect">
            <a:avLst/>
          </a:prstGeom>
          <a:solidFill>
            <a:srgbClr val="CC0000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920932" y="4870444"/>
            <a:ext cx="1613442" cy="230832"/>
            <a:chOff x="4749800" y="4855944"/>
            <a:chExt cx="1613442" cy="230832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016502" y="4917282"/>
              <a:ext cx="198438" cy="87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749800" y="4940141"/>
              <a:ext cx="266702" cy="45719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191126" y="4855944"/>
              <a:ext cx="1172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00">
                  <a:solidFill>
                    <a:schemeClr val="bg1"/>
                  </a:solidFill>
                  <a:latin typeface="Arial"/>
                  <a:cs typeface="Arial"/>
                </a:rPr>
                <a:t>VIETTEL ĐẮK LẮK</a:t>
              </a:r>
            </a:p>
          </p:txBody>
        </p:sp>
      </p:grpSp>
      <p:sp>
        <p:nvSpPr>
          <p:cNvPr id="19" name="TextBox 18"/>
          <p:cNvSpPr txBox="1"/>
          <p:nvPr userDrawn="1"/>
        </p:nvSpPr>
        <p:spPr>
          <a:xfrm>
            <a:off x="8555315" y="4822606"/>
            <a:ext cx="249619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100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684873" y="485338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B56819B-A002-3F49-B642-A7462FC9CD0F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t>‹#›</a:t>
            </a:fld>
            <a:endParaRPr lang="en-US" sz="9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77933" y="1447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01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hanhtrandlk85@gmail.com.v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8B85-39F3-43C5-A2BA-9974B09B926E}"/>
              </a:ext>
            </a:extLst>
          </p:cNvPr>
          <p:cNvSpPr txBox="1"/>
          <p:nvPr/>
        </p:nvSpPr>
        <p:spPr>
          <a:xfrm>
            <a:off x="225677" y="460099"/>
            <a:ext cx="88518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H</a:t>
            </a:r>
            <a:r>
              <a:rPr lang="vi-VN" sz="2500" b="1" dirty="0"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 DẪN SỬ DỤNG APP MYSIGN – CHỮ KÝ SỐ ĐIỆN TỬ</a:t>
            </a:r>
          </a:p>
          <a:p>
            <a:pPr marL="457200" indent="-457200">
              <a:buAutoNum type="arabicPeriod"/>
            </a:pP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App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Mysign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App Store( IOS: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Iphone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Ipad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ChPlay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Androi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SamSung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Oppo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Vivo…)</a:t>
            </a:r>
          </a:p>
          <a:p>
            <a:pPr marL="457200" indent="-457200">
              <a:buAutoNum type="arabicPeriod"/>
            </a:pP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3F6B2-A0A5-461B-A2DC-40BA45B9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69" y="2059354"/>
            <a:ext cx="2829169" cy="2728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23850-5235-4023-907D-8B06B670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749" y="2059354"/>
            <a:ext cx="3058821" cy="27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8B85-39F3-43C5-A2BA-9974B09B926E}"/>
              </a:ext>
            </a:extLst>
          </p:cNvPr>
          <p:cNvSpPr txBox="1"/>
          <p:nvPr/>
        </p:nvSpPr>
        <p:spPr>
          <a:xfrm>
            <a:off x="225677" y="460099"/>
            <a:ext cx="63626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H</a:t>
            </a:r>
            <a:r>
              <a:rPr lang="vi-VN" sz="2500" b="1" dirty="0"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 DẪN SỬ DỤNG APP MYSIGN – CHỮ KÝ SỐ ĐIỆN TỬ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H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App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Mysign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khẩu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Viettel Ca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tin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nhắn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+9091)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tài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khoản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Email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B0924-E04E-4D7B-905D-887ECEE11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421" y="506535"/>
            <a:ext cx="2376573" cy="413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81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8B85-39F3-43C5-A2BA-9974B09B926E}"/>
              </a:ext>
            </a:extLst>
          </p:cNvPr>
          <p:cNvSpPr txBox="1"/>
          <p:nvPr/>
        </p:nvSpPr>
        <p:spPr>
          <a:xfrm>
            <a:off x="225677" y="460099"/>
            <a:ext cx="63626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H</a:t>
            </a:r>
            <a:r>
              <a:rPr lang="vi-VN" sz="2500" b="1" dirty="0"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 DẪN SỬ DỤNG APP MYSIGN – CHỮ KÝ SỐ ĐIỆN TỬ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H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App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Mysign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thiết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quyền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34C39-93E9-4682-86ED-6E81C3350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58" y="527538"/>
            <a:ext cx="2377913" cy="4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8B85-39F3-43C5-A2BA-9974B09B926E}"/>
              </a:ext>
            </a:extLst>
          </p:cNvPr>
          <p:cNvSpPr txBox="1"/>
          <p:nvPr/>
        </p:nvSpPr>
        <p:spPr>
          <a:xfrm>
            <a:off x="225677" y="460099"/>
            <a:ext cx="63626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H</a:t>
            </a:r>
            <a:r>
              <a:rPr lang="vi-VN" sz="2500" b="1" dirty="0"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 DẪN SỬ DỤNG APP MYSIGN – CHỮ KÝ SỐ ĐIỆN TỬ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H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App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Mysign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Đăng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khuôn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Vân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bắt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buộc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trắc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mật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hệ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CNTT)</a:t>
            </a:r>
          </a:p>
          <a:p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69A99-815C-4428-9C3B-0A9510E6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417" y="2237508"/>
            <a:ext cx="1981198" cy="253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38183-BBE5-4556-BF17-40C04DE8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416" y="477228"/>
            <a:ext cx="1981199" cy="174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27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8B85-39F3-43C5-A2BA-9974B09B926E}"/>
              </a:ext>
            </a:extLst>
          </p:cNvPr>
          <p:cNvSpPr txBox="1"/>
          <p:nvPr/>
        </p:nvSpPr>
        <p:spPr>
          <a:xfrm>
            <a:off x="225677" y="460099"/>
            <a:ext cx="636269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H</a:t>
            </a:r>
            <a:r>
              <a:rPr lang="vi-VN" sz="2500" b="1" dirty="0"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 DẪN SỬ DỤNG APP MYSIGN – CHỮ KÝ SỐ ĐIỆN TỬ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H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App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Mysign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vi-VN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ớc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ký</a:t>
            </a:r>
            <a:r>
              <a:rPr lang="en-US" sz="25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9239D-4BC8-4CED-A2CC-748B1C8CF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369" y="432745"/>
            <a:ext cx="2387601" cy="2435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26D81-F2BE-4C08-828B-574962B2D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138" y="2868246"/>
            <a:ext cx="2313354" cy="190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5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788B85-39F3-43C5-A2BA-9974B09B926E}"/>
              </a:ext>
            </a:extLst>
          </p:cNvPr>
          <p:cNvSpPr txBox="1"/>
          <p:nvPr/>
        </p:nvSpPr>
        <p:spPr>
          <a:xfrm>
            <a:off x="225676" y="460099"/>
            <a:ext cx="84064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MỌI CHI TIẾT XIN VUI LÒNG LIÊN HỆ: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Viettel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0973444467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Telegram, WhatsApp)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thanhtrandlk85@gmail.com.vn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Viettel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Tp.Buôn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en-US" sz="25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2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21189</TotalTime>
  <Words>340</Words>
  <Application>Microsoft Office PowerPoint</Application>
  <PresentationFormat>On-screen Show (16:9)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LUONG TRAN VAN</dc:creator>
  <cp:lastModifiedBy>Microsoft</cp:lastModifiedBy>
  <cp:revision>4795</cp:revision>
  <cp:lastPrinted>2022-05-20T09:22:00Z</cp:lastPrinted>
  <dcterms:created xsi:type="dcterms:W3CDTF">2019-02-13T08:53:34Z</dcterms:created>
  <dcterms:modified xsi:type="dcterms:W3CDTF">2023-05-09T04:31:30Z</dcterms:modified>
</cp:coreProperties>
</file>